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82" r:id="rId14"/>
    <p:sldId id="283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2448" y="-10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35B45D-0F14-438A-A8C4-0D52DB58D732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15A09-E777-4666-B180-5CE42823CB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488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15A09-E777-4666-B180-5CE42823CBB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2426" y="2895600"/>
            <a:ext cx="4572000" cy="13687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0" y="4743451"/>
            <a:ext cx="9144000" cy="21145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4714875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DC2DD-13C5-4F05-9BC7-CFD611ED419F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693E3E-8C11-47BD-B597-EADB7D11578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52426" y="457200"/>
            <a:ext cx="7680960" cy="2438399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kumimoji="0" lang="en-US" sz="6000" b="1" i="0" u="none" strike="noStrike" kern="1200" cap="none" spc="0" normalizeH="0" baseline="0" noProof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DC2DD-13C5-4F05-9BC7-CFD611ED419F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93E3E-8C11-47BD-B597-EADB7D1157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DC2DD-13C5-4F05-9BC7-CFD611ED419F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93E3E-8C11-47BD-B597-EADB7D1157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768096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1CDC2DD-13C5-4F05-9BC7-CFD611ED419F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6693E3E-8C11-47BD-B597-EADB7D11578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352426" y="4003302"/>
            <a:ext cx="4572000" cy="11782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DC2DD-13C5-4F05-9BC7-CFD611ED419F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693E3E-8C11-47BD-B597-EADB7D11578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8288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-4439" y="182880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54366" y="1990078"/>
            <a:ext cx="8439912" cy="1984248"/>
          </a:xfrm>
        </p:spPr>
        <p:txBody>
          <a:bodyPr>
            <a:noAutofit/>
          </a:bodyPr>
          <a:lstStyle>
            <a:lvl1pPr>
              <a:defRPr kumimoji="0" lang="en-US" sz="6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901184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81CDC2DD-13C5-4F05-9BC7-CFD611ED419F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6693E3E-8C11-47BD-B597-EADB7D11578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5"/>
          </p:nvPr>
        </p:nvSpPr>
        <p:spPr>
          <a:xfrm>
            <a:off x="4900613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Content Placeholder 11"/>
          <p:cNvSpPr>
            <a:spLocks noGrp="1"/>
          </p:cNvSpPr>
          <p:nvPr>
            <p:ph sz="quarter" idx="14"/>
          </p:nvPr>
        </p:nvSpPr>
        <p:spPr>
          <a:xfrm>
            <a:off x="4900613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81CDC2DD-13C5-4F05-9BC7-CFD611ED419F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26693E3E-8C11-47BD-B597-EADB7D11578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DC2DD-13C5-4F05-9BC7-CFD611ED419F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693E3E-8C11-47BD-B597-EADB7D11578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DC2DD-13C5-4F05-9BC7-CFD611ED419F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693E3E-8C11-47BD-B597-EADB7D11578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381375" cy="3967162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 b="0" i="1" spc="0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105275" y="1463040"/>
            <a:ext cx="4681538" cy="396849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81CDC2DD-13C5-4F05-9BC7-CFD611ED419F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6693E3E-8C11-47BD-B597-EADB7D11578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29224" y="0"/>
            <a:ext cx="3914775" cy="5657850"/>
          </a:xfrm>
        </p:spPr>
        <p:txBody>
          <a:bodyPr anchor="ctr" anchorCtr="0"/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352426" y="1600199"/>
            <a:ext cx="4572000" cy="3593237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600" i="1">
                <a:solidFill>
                  <a:schemeClr val="tx1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352425" y="275208"/>
            <a:ext cx="4572000" cy="132499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1CDC2DD-13C5-4F05-9BC7-CFD611ED419F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6693E3E-8C11-47BD-B597-EADB7D11578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2426" y="228600"/>
            <a:ext cx="768096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426" y="1463040"/>
            <a:ext cx="768096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2426" y="6543676"/>
            <a:ext cx="146685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81CDC2DD-13C5-4F05-9BC7-CFD611ED419F}" type="datetimeFigureOut">
              <a:rPr lang="en-US" smtClean="0"/>
              <a:pPr/>
              <a:t>5/3/2011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09749" y="6543676"/>
            <a:ext cx="4086225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 i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6700" y="6543676"/>
            <a:ext cx="87630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26693E3E-8C11-47BD-B597-EADB7D11578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4000" b="0" kern="1200" cap="none" spc="0" baseline="0">
          <a:solidFill>
            <a:schemeClr val="tx1"/>
          </a:solidFill>
          <a:latin typeface="+mj-lt"/>
          <a:ea typeface="+mj-ea"/>
          <a:cs typeface="Tunga" pitchFamily="2"/>
        </a:defRPr>
      </a:lvl1pPr>
    </p:titleStyle>
    <p:bodyStyle>
      <a:lvl1pPr marL="0" indent="0" algn="l" defTabSz="914400" rtl="0" eaLnBrk="1" latinLnBrk="0" hangingPunct="1">
        <a:spcBef>
          <a:spcPts val="1200"/>
        </a:spcBef>
        <a:spcAft>
          <a:spcPts val="0"/>
        </a:spcAft>
        <a:buClr>
          <a:schemeClr val="accent5"/>
        </a:buClr>
        <a:buFont typeface="Arial" pitchFamily="34" charset="0"/>
        <a:buNone/>
        <a:defRPr sz="18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171450" indent="-17145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2pPr>
      <a:lvl3pPr marL="344488" indent="-16510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517525" indent="-169863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4pPr>
      <a:lvl5pPr marL="688975" indent="-173038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8686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24358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40817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www.curethebullies.com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Cyberbully</a:t>
            </a:r>
            <a:r>
              <a:rPr lang="en-US" dirty="0" smtClean="0"/>
              <a:t> Viruses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3906" t="27083" r="57031" b="21875"/>
          <a:stretch>
            <a:fillRect/>
          </a:stretch>
        </p:blipFill>
        <p:spPr bwMode="auto">
          <a:xfrm>
            <a:off x="1295400" y="609600"/>
            <a:ext cx="5486400" cy="53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3906" t="26042" r="56250" b="21875"/>
          <a:stretch>
            <a:fillRect/>
          </a:stretch>
        </p:blipFill>
        <p:spPr bwMode="auto">
          <a:xfrm>
            <a:off x="1295400" y="304800"/>
            <a:ext cx="5791200" cy="5677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3906" t="27083" r="57031" b="20833"/>
          <a:stretch>
            <a:fillRect/>
          </a:stretch>
        </p:blipFill>
        <p:spPr bwMode="auto">
          <a:xfrm>
            <a:off x="1219200" y="457200"/>
            <a:ext cx="54864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291" y="609600"/>
            <a:ext cx="6519418" cy="563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660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420939"/>
            <a:ext cx="7010400" cy="576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41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nlookerosi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990600"/>
            <a:ext cx="7196589" cy="48542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ggermani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914400"/>
            <a:ext cx="7122900" cy="4571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asslenz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1143000"/>
            <a:ext cx="7071457" cy="4024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ommentiti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1066800"/>
            <a:ext cx="7116169" cy="45059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orwarditi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204" y="1199839"/>
            <a:ext cx="7477315" cy="3905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ang_gree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914400"/>
            <a:ext cx="7101347" cy="48301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2031" t="35417" r="30469" b="19792"/>
          <a:stretch>
            <a:fillRect/>
          </a:stretch>
        </p:blipFill>
        <p:spPr bwMode="auto">
          <a:xfrm>
            <a:off x="1066800" y="747712"/>
            <a:ext cx="5715000" cy="511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219200" y="6096000"/>
            <a:ext cx="449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http://www.curethebullies.com/flash/#/diagnosis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906" t="28125" r="57031" b="22917"/>
          <a:stretch>
            <a:fillRect/>
          </a:stretch>
        </p:blipFill>
        <p:spPr bwMode="auto">
          <a:xfrm>
            <a:off x="1295400" y="685800"/>
            <a:ext cx="5715000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ylar">
  <a:themeElements>
    <a:clrScheme name="Mylar">
      <a:dk1>
        <a:srgbClr val="000000"/>
      </a:dk1>
      <a:lt1>
        <a:srgbClr val="FFFFFF"/>
      </a:lt1>
      <a:dk2>
        <a:srgbClr val="656162"/>
      </a:dk2>
      <a:lt2>
        <a:srgbClr val="E0DACC"/>
      </a:lt2>
      <a:accent1>
        <a:srgbClr val="4A5A7A"/>
      </a:accent1>
      <a:accent2>
        <a:srgbClr val="F7BD40"/>
      </a:accent2>
      <a:accent3>
        <a:srgbClr val="975C00"/>
      </a:accent3>
      <a:accent4>
        <a:srgbClr val="754D41"/>
      </a:accent4>
      <a:accent5>
        <a:srgbClr val="838995"/>
      </a:accent5>
      <a:accent6>
        <a:srgbClr val="687B66"/>
      </a:accent6>
      <a:hlink>
        <a:srgbClr val="B5740B"/>
      </a:hlink>
      <a:folHlink>
        <a:srgbClr val="7483A0"/>
      </a:folHlink>
    </a:clrScheme>
    <a:fontScheme name="Mylar">
      <a:maj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ylar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25400" h="508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tint val="100000"/>
                <a:shade val="30000"/>
                <a:alpha val="100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lumMod val="80000"/>
              </a:schemeClr>
              <a:schemeClr val="phClr">
                <a:tint val="50000"/>
                <a:lumMod val="1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TC101790491[[fn=Mylar]]</Template>
  <TotalTime>59</TotalTime>
  <Words>9</Words>
  <Application>Microsoft Office PowerPoint</Application>
  <PresentationFormat>On-screen Show (4:3)</PresentationFormat>
  <Paragraphs>4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Mylar</vt:lpstr>
      <vt:lpstr>Cyberbully Viruses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Cyberbully Viruses</dc:title>
  <dc:creator>Dana</dc:creator>
  <cp:lastModifiedBy>DAWN M GIZIS</cp:lastModifiedBy>
  <cp:revision>10</cp:revision>
  <dcterms:created xsi:type="dcterms:W3CDTF">2011-04-19T17:43:41Z</dcterms:created>
  <dcterms:modified xsi:type="dcterms:W3CDTF">2011-05-03T12:18:02Z</dcterms:modified>
</cp:coreProperties>
</file>